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3" r:id="rId57"/>
    <p:sldId id="312" r:id="rId58"/>
    <p:sldId id="316" r:id="rId59"/>
    <p:sldId id="314" r:id="rId60"/>
    <p:sldId id="315" r:id="rId61"/>
    <p:sldId id="317" r:id="rId62"/>
    <p:sldId id="311" r:id="rId63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2"/>
    <p:restoredTop sz="94556"/>
  </p:normalViewPr>
  <p:slideViewPr>
    <p:cSldViewPr snapToGrid="0" snapToObjects="1">
      <p:cViewPr varScale="1">
        <p:scale>
          <a:sx n="95" d="100"/>
          <a:sy n="95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owin.net/news/lets-encrypt-has-issued-its-billionth-certificate/" TargetMode="External"/><Relationship Id="rId3" Type="http://schemas.openxmlformats.org/officeDocument/2006/relationships/image" Target="../media/image1.tif"/><Relationship Id="rId7" Type="http://schemas.openxmlformats.org/officeDocument/2006/relationships/image" Target="../media/image3.png"/><Relationship Id="rId2" Type="http://schemas.openxmlformats.org/officeDocument/2006/relationships/hyperlink" Target="https://medium.com/asecuritysite-when-bob-met-alice/krack-is-back-meet-kr%C3%B8%C3%B8k-c0832fd4b59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asecuritysite-when-bob-met-alice/the-beginning-of-the-end-for-tls-1-0-1-1-1-2-96635fd090f8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www.zdnet.com/article/how-to-enable-dns-over-https-doh-in-firefox/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cdsa/ecdsa3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" descr="Imag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2" y="54428"/>
            <a:ext cx="3797013" cy="2847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creen Shot 2020-02-28 at 07.22.49.png" descr="Screen Shot 2020-02-28 at 07.22.49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900" y="2811719"/>
            <a:ext cx="4651100" cy="269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20-02-28 at 07.24.17.png" descr="Screen Shot 2020-02-28 at 07.24.17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1" y="3578322"/>
            <a:ext cx="3797013" cy="1594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20-02-28 at 08.59.15.png" descr="Screen Shot 2020-02-28 at 08.59.15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042" y="118580"/>
            <a:ext cx="4768817" cy="227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  <p:bldP spid="122" grpId="3" animBg="1" advAuto="0"/>
      <p:bldP spid="123" grpId="2" animBg="1" advAuto="0"/>
      <p:bldP spid="124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Unit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20B16675-7A22-684A-AA2E-C705EE10C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C1FBC982-7AD6-1A40-9010-EC2222A28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lang="en-US" sz="1800" b="0" dirty="0"/>
              <a:t>Public Key Infrastructures</a:t>
            </a:r>
            <a:r>
              <a:rPr sz="1800" b="0" dirty="0"/>
              <a:t>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lang="en-US" sz="1800" b="0" dirty="0"/>
            </a:br>
            <a:r>
              <a:rPr lang="en-GB" sz="1800" b="0" dirty="0"/>
              <a:t>Digital Signatures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1800" b="0" dirty="0"/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7" name="Picture 6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5850BFF3-C6A2-704D-B78E-0BE6D7448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</a:p>
          <a:p>
            <a:pPr algn="l">
              <a:defRPr sz="3900" b="1">
                <a:solidFill>
                  <a:srgbClr val="C00000"/>
                </a:solidFill>
              </a:defRPr>
            </a:pPr>
            <a:r>
              <a:rPr sz="1800" b="0" dirty="0"/>
              <a:t>Certificate Creation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5B16928-062A-9F4F-B631-DD49CDE00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1" y="1097812"/>
            <a:ext cx="4692501" cy="35193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1445307" y="228865"/>
            <a:ext cx="12531330" cy="11212516"/>
            <a:chOff x="116573" y="-400450"/>
            <a:chExt cx="13488056" cy="12012073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73" y="-400450"/>
              <a:ext cx="5310806" cy="54219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629" y="3543298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  <a:endParaRPr/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Base64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92BE9906-3013-364D-AF17-56BC1400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08580061-A8D2-CE49-AC56-9579E89F1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00">
        <p15:prstTrans prst="peelOff" invX="1"/>
      </p:transition>
    </mc:Choice>
    <mc:Choice xmlns:p14="http://schemas.microsoft.com/office/powerpoint/2010/main" xmlns:a14="http://schemas.microsoft.com/office/drawing/2010/main" xmlns:m="http://schemas.openxmlformats.org/officeDocument/2006/math" xmlns="" Requires="p14">
      <p:transition spd="slow" advClick="1" p14:dur="1200">
        <p:wipe dir="l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Chapter 6: Digital Certificates</a:t>
            </a:r>
            <a:br>
              <a:rPr dirty="0"/>
            </a:br>
            <a:r>
              <a:rPr sz="1800" b="0" dirty="0"/>
              <a:t>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82A28C18-F057-4741-89C7-06FC9DF3D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3233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erview">
            <a:extLst>
              <a:ext uri="{FF2B5EF4-FFF2-40B4-BE49-F238E27FC236}">
                <a16:creationId xmlns:a16="http://schemas.microsoft.com/office/drawing/2014/main" id="{4FDE8AC3-9F00-C848-9B38-63741032EAA1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Overview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BE8F1C-269C-BC6B-917F-E0BE90F73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5732"/>
            <a:ext cx="9144000" cy="37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98553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erview">
            <a:extLst>
              <a:ext uri="{FF2B5EF4-FFF2-40B4-BE49-F238E27FC236}">
                <a16:creationId xmlns:a16="http://schemas.microsoft.com/office/drawing/2014/main" id="{4FDE8AC3-9F00-C848-9B38-63741032EAA1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Trent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BEADD2F-0F8B-2475-52FA-24E8D116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65" y="897962"/>
            <a:ext cx="6477560" cy="475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77020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21F505-BAB5-1948-A412-2664816A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" y="809307"/>
            <a:ext cx="8709661" cy="40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erview">
            <a:extLst>
              <a:ext uri="{FF2B5EF4-FFF2-40B4-BE49-F238E27FC236}">
                <a16:creationId xmlns:a16="http://schemas.microsoft.com/office/drawing/2014/main" id="{E17E6FB0-074D-A740-BB63-6B648883A0DF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ECDSA</a:t>
            </a:r>
            <a:endParaRPr dirty="0"/>
          </a:p>
        </p:txBody>
      </p:sp>
      <p:pic>
        <p:nvPicPr>
          <p:cNvPr id="7" name="Picture 6" descr="Text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DA129AD6-8C63-C140-84C4-9313367FA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52" y="4007594"/>
            <a:ext cx="5428648" cy="16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57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1985-DCEA-3940-B80F-63AB90CA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erview">
            <a:extLst>
              <a:ext uri="{FF2B5EF4-FFF2-40B4-BE49-F238E27FC236}">
                <a16:creationId xmlns:a16="http://schemas.microsoft.com/office/drawing/2014/main" id="{E17E6FB0-074D-A740-BB63-6B648883A0DF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RSA Signatures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477BB-3E40-6127-C17E-BA62170B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1" y="1024374"/>
            <a:ext cx="7626677" cy="437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92333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883-2672-9245-8D15-64D05DAC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erview">
            <a:extLst>
              <a:ext uri="{FF2B5EF4-FFF2-40B4-BE49-F238E27FC236}">
                <a16:creationId xmlns:a16="http://schemas.microsoft.com/office/drawing/2014/main" id="{E17E6FB0-074D-A740-BB63-6B648883A0DF}"/>
              </a:ext>
            </a:extLst>
          </p:cNvPr>
          <p:cNvSpPr txBox="1"/>
          <p:nvPr/>
        </p:nvSpPr>
        <p:spPr>
          <a:xfrm>
            <a:off x="434339" y="313231"/>
            <a:ext cx="7098032" cy="584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0860" tIns="30860" rIns="30860" bIns="30860" anchor="ctr">
            <a:normAutofit/>
          </a:bodyPr>
          <a:lstStyle>
            <a:lvl1pPr defTabSz="762000">
              <a:lnSpc>
                <a:spcPct val="90000"/>
              </a:lnSpc>
              <a:defRPr sz="30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 err="1"/>
              <a:t>Schnorr</a:t>
            </a:r>
            <a:r>
              <a:rPr lang="en-US" dirty="0"/>
              <a:t> Signatures – used with </a:t>
            </a:r>
            <a:r>
              <a:rPr lang="en-US" dirty="0" err="1"/>
              <a:t>EdDSA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54972B4-80AE-72A5-4CB3-0EB6AEFD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28" y="911202"/>
            <a:ext cx="8135471" cy="444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00377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Digital Certificates</a:t>
            </a:r>
            <a:br>
              <a:rPr dirty="0"/>
            </a:br>
            <a:r>
              <a:rPr sz="1800" b="0" dirty="0"/>
              <a:t> Introduction</a:t>
            </a:r>
            <a:br>
              <a:rPr sz="1800" b="0" dirty="0"/>
            </a:br>
            <a:r>
              <a:rPr sz="1800" b="0" dirty="0"/>
              <a:t>Authentication Methods</a:t>
            </a:r>
            <a:br>
              <a:rPr sz="1800" b="0" dirty="0"/>
            </a:br>
            <a:r>
              <a:rPr sz="1800" b="0" dirty="0"/>
              <a:t>PKI </a:t>
            </a:r>
            <a:br>
              <a:rPr sz="1800" b="0" dirty="0"/>
            </a:br>
            <a:r>
              <a:rPr sz="1800" b="0" dirty="0"/>
              <a:t>Digital Certificate Passing 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</a:t>
            </a:r>
            <a:r>
              <a:rPr lang="en-GB" sz="1800" dirty="0" err="1"/>
              <a:t>digitalcert</a:t>
            </a:r>
            <a:r>
              <a:rPr lang="en-GB" sz="1800" dirty="0"/>
              <a:t>/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cup on a map&#10;&#10;Description automatically generated with low confidence">
            <a:extLst>
              <a:ext uri="{FF2B5EF4-FFF2-40B4-BE49-F238E27FC236}">
                <a16:creationId xmlns:a16="http://schemas.microsoft.com/office/drawing/2014/main" id="{B48C0013-5C81-FF4D-B263-5B8A15045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7563"/>
            <a:ext cx="4416056" cy="33120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476</Words>
  <Application>Microsoft Macintosh PowerPoint</Application>
  <PresentationFormat>On-screen Show (16:10)</PresentationFormat>
  <Paragraphs>90</Paragraphs>
  <Slides>62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Menlo</vt:lpstr>
      <vt:lpstr>Times</vt:lpstr>
      <vt:lpstr>Office Theme</vt:lpstr>
      <vt:lpstr>PowerPoint Presentation</vt:lpstr>
      <vt:lpstr>Digital Certificates Introduction Authentication Methods Public Key Infrastructures  Digital Certificate Passing  Digital Signatures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6: Digital Certificates Introduction Authentication Methods  Prof Bill Buchanan OBE https://asecuritysite.com/digitalcert/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Certificate Creation Digital Certificate Passing   Prof Bill Buchanan OBE https://asecuritysite.com/digitalcert/ 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6: Digital Certificates Introduction Authentication Methods PKI  Digital Certificate Passing  Prof Bill Buchanan OBE https://asecuritysite.com/digitalcert/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Certificates  Introduction Authentication Methods PKI  Digital Certificate Passing   Prof Bill Buchanan OBE https://asecuritysite.com/digitalcert/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Buchanan, Bill</cp:lastModifiedBy>
  <cp:revision>5</cp:revision>
  <dcterms:modified xsi:type="dcterms:W3CDTF">2023-03-02T13:21:01Z</dcterms:modified>
</cp:coreProperties>
</file>